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1EB8B87-6203-4DA1-B3CC-06F76F18F9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FB52F14-0379-40BE-B7AF-B415DEE37D4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3FFDE2F-EE63-41C4-A390-38D318FE339E}" type="datetimeFigureOut">
              <a:rPr lang="en-GB"/>
              <a:pPr>
                <a:defRPr/>
              </a:pPr>
              <a:t>09/04/2020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A0DF1FBE-5C44-4B53-9AC8-1CF8D1EF0C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BE03E4DF-F39D-42FB-B646-55B24FE33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130802-045C-4A61-8D58-0A4923AD1B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4F6625-0A92-40F8-8E07-5B7E7BADAA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F53F4B-4541-40D8-B2E7-5F1AD8E111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2816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xmlns="" id="{C8F0CCFE-A0E6-4EAF-B8EA-D2DF3742F7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xmlns="" id="{CDB435B4-D730-428B-A59F-BCB3DD5A32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t-LT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xmlns="" id="{7F9FFCEA-BC20-454D-B440-B952246451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13119783-B648-4CA4-83F5-DCD94B8EE975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86187490-788F-45BC-8FB3-2A468BF200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C9725AB2-0A8C-4954-AB38-686CFC48A7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t-LT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C66E434C-FD17-4B71-A267-422D4B0317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5F950C8A-3AF4-4784-91E4-7BD6DAE0B78B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xmlns="" id="{84561F23-EF93-4327-BE04-290AB20C75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xmlns="" id="{E68D392F-CDA0-4F17-B05F-AF7C9CCFAA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t-LT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xmlns="" id="{526FD56C-CD4B-42A3-8F6C-22D46E0DC0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00095BD5-0AC2-4889-B1A1-72B63E112E21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xmlns="" id="{7E690571-A5D4-4552-BBB9-EA6F672F9C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xmlns="" id="{73DBBD03-EAA4-42CB-8E2D-632943A9DD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t-LT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xmlns="" id="{12D1862A-8F1C-4A81-8B3C-4DBCEC8BA9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D64DEC71-45A2-436A-94CE-7F33ECD0B636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C4AD11EB-F2CB-4142-9514-F634B5AD27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BE0B4FC5-A591-47C5-BBC1-153FDFC094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t-LT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B0A24C8A-800D-4696-A88D-65B5852DB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968259BB-B9E5-4A36-A379-42FB51760F83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86200"/>
            <a:ext cx="7848600" cy="914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724400"/>
            <a:ext cx="7391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53E4B08-63A3-4930-91B0-48222310E7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6E3B416-B4E5-4837-A281-AAB198C1BC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FB37124-1265-45F9-934B-AEE3BA4B9B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8B6B1-E569-4C6C-942E-4A767B32F0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917796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98D023B-7649-43EC-ACBC-3A9AB56D29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2807494-C486-4256-AB5C-FEDD445AD4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8B3D207-C342-4A33-A77B-144ED36A00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44E36-CB82-4775-A087-671706F271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9696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19431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6769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41F78B1-E40B-4229-9347-20929CA686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E02C2E4-9AD6-4B85-BB6D-9CE0A8D82C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779AD96-9138-4542-872D-5488EE160B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8F04B-3ABB-43CA-AA75-6265844456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84737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57E7FF5-FAFD-41B1-8E3E-D1B18759E5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9B48BBB-6BC8-4BB8-88B0-E96B6D2C97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9E40051-018B-4F86-B2E2-D49A5D9958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9EE167-8D95-4784-B6B4-B858155E597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78286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E65E43A-DBE4-4708-9192-B7CAB9E9E4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1FDABF6-B581-4B10-8DFA-7F6D6BE5AE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B0D1EE6-89ED-4BE6-B41C-96C7630F2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69F11-42AF-4C75-973E-01DD3E8E50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3916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26289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219200"/>
            <a:ext cx="26289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F5D823-754B-4499-8858-54A55FC18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DC1A0A5-5432-4665-83AE-E8DDE698FE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A412C9-3DAD-44E8-8DEF-A73E9A57EF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33E26-4F74-44EF-A067-EBD1B92C6B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19992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F9E7ACA8-23CD-427B-8F18-F50181D0FA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0E9B433C-480A-4BBF-82BD-25D29A5705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0062D24-B61B-4A26-87BE-D7242078D5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470C8-6C2C-4A32-B4AA-314669E64A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93233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00AFEAA-08E8-4E4E-99BF-5CE7101B7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553C3E4-DA45-4354-AF70-4B6A76352B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01A5597-73A4-41EA-B69B-80DD40CF2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3A57E4-3E7F-4F12-A6A5-A402BC20EEB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5331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2A918D0-97C6-4F28-A4A7-8B26740304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0212FB80-7FE5-487E-A279-106AEA5608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3807FC6-DCDE-4F36-A5F7-E68FF497C2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CBA5A-2444-48F6-8B30-30A628C111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84385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4F66CCE-A8B0-4A03-A8E8-AE0AB17556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F757C5-AB52-4F0B-BB6B-7BD123CF07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4CA3EE7-4CE3-4053-ADFE-AEC422577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4E759-033E-4101-9DAF-FA3339D777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54927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CCC503C-B338-4EC4-856E-1D34638615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F3EB6A9-0D23-4255-8A80-1D25A87301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480F4C1-C960-4784-BE92-189A904643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FB8FE-988B-4310-8DF7-FC0F71FEDD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78200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4C4DFA3E-6601-4CFD-9DCC-95333D5F2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01F2C124-6E4C-413C-831A-9D9EF126DE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54102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xmlns="" id="{70C90A18-1D64-4012-A20D-08309A0DC0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A100165A-9800-42F6-9C38-0D4A545112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1455511C-2632-4D49-B389-5D832207E8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83CCD0-B5B0-4FA3-9718-AA2DE776570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gif"/><Relationship Id="rId18" Type="http://schemas.openxmlformats.org/officeDocument/2006/relationships/image" Target="../media/image21.gif"/><Relationship Id="rId3" Type="http://schemas.openxmlformats.org/officeDocument/2006/relationships/image" Target="../media/image8.jpeg"/><Relationship Id="rId21" Type="http://schemas.openxmlformats.org/officeDocument/2006/relationships/image" Target="../media/image24.gif"/><Relationship Id="rId7" Type="http://schemas.openxmlformats.org/officeDocument/2006/relationships/image" Target="../media/image10.gif"/><Relationship Id="rId12" Type="http://schemas.openxmlformats.org/officeDocument/2006/relationships/image" Target="../media/image15.gif"/><Relationship Id="rId17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gif"/><Relationship Id="rId20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7.gif"/><Relationship Id="rId15" Type="http://schemas.openxmlformats.org/officeDocument/2006/relationships/image" Target="../media/image18.gif"/><Relationship Id="rId10" Type="http://schemas.openxmlformats.org/officeDocument/2006/relationships/image" Target="../media/image13.gif"/><Relationship Id="rId19" Type="http://schemas.openxmlformats.org/officeDocument/2006/relationships/image" Target="../media/image22.gif"/><Relationship Id="rId4" Type="http://schemas.openxmlformats.org/officeDocument/2006/relationships/image" Target="../media/image6.gif"/><Relationship Id="rId9" Type="http://schemas.openxmlformats.org/officeDocument/2006/relationships/image" Target="../media/image12.gif"/><Relationship Id="rId14" Type="http://schemas.openxmlformats.org/officeDocument/2006/relationships/image" Target="../media/image17.gif"/><Relationship Id="rId22" Type="http://schemas.openxmlformats.org/officeDocument/2006/relationships/image" Target="../media/image2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6.gif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 descr="32530580">
            <a:extLst>
              <a:ext uri="{FF2B5EF4-FFF2-40B4-BE49-F238E27FC236}">
                <a16:creationId xmlns:a16="http://schemas.microsoft.com/office/drawing/2014/main" xmlns="" id="{E2A0E952-2D9F-4BB5-A6B5-A053B1F505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24175"/>
            <a:ext cx="39068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19">
            <a:extLst>
              <a:ext uri="{FF2B5EF4-FFF2-40B4-BE49-F238E27FC236}">
                <a16:creationId xmlns:a16="http://schemas.microsoft.com/office/drawing/2014/main" xmlns="" id="{653AD879-6AA8-4015-A073-1D0337D75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156200"/>
            <a:ext cx="5041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t-LT" altLang="en-US" sz="3600"/>
              <a:t>Surask visus margučius</a:t>
            </a:r>
            <a:endParaRPr lang="en-GB" altLang="en-US" sz="3600"/>
          </a:p>
        </p:txBody>
      </p:sp>
      <p:pic>
        <p:nvPicPr>
          <p:cNvPr id="3076" name="Picture 20" descr="32518720">
            <a:extLst>
              <a:ext uri="{FF2B5EF4-FFF2-40B4-BE49-F238E27FC236}">
                <a16:creationId xmlns:a16="http://schemas.microsoft.com/office/drawing/2014/main" xmlns="" id="{6A02D90E-2542-4D07-8588-4013857FA0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516563"/>
            <a:ext cx="142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04664"/>
            <a:ext cx="896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Kauno l.d. „Žuvintas“ meninio ugdymo mokytoja Žaneta Jarovaja - Stanaitienė</a:t>
            </a: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4F9AF5F2-1B68-4236-8AA1-2EF068E637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en-US"/>
              <a:t>Margučių paieška</a:t>
            </a:r>
            <a:endParaRPr lang="en-GB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CABF8C1A-6DA4-4CAA-9BCA-FD290A66C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5410200" cy="2065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lt-LT" altLang="en-US"/>
              <a:t>Paveikslėlyje yra paslėpta </a:t>
            </a:r>
            <a:r>
              <a:rPr lang="en-GB" altLang="en-US"/>
              <a:t>10</a:t>
            </a:r>
            <a:r>
              <a:rPr lang="lt-LT" altLang="en-US"/>
              <a:t> margučių</a:t>
            </a:r>
            <a:r>
              <a:rPr lang="en-GB" altLang="en-US"/>
              <a:t>. </a:t>
            </a:r>
            <a:r>
              <a:rPr lang="lt-LT" altLang="en-US"/>
              <a:t>Pasistenk surasti juos. Jei pamatysi margutį, spausk ant paveikslėlio. </a:t>
            </a:r>
            <a:endParaRPr lang="en-GB" altLang="en-US"/>
          </a:p>
        </p:txBody>
      </p:sp>
      <p:pic>
        <p:nvPicPr>
          <p:cNvPr id="6148" name="Picture 4" descr="34621486">
            <a:extLst>
              <a:ext uri="{FF2B5EF4-FFF2-40B4-BE49-F238E27FC236}">
                <a16:creationId xmlns:a16="http://schemas.microsoft.com/office/drawing/2014/main" xmlns="" id="{61DC702A-16E7-4041-9523-2C32A5F842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250"/>
            <a:ext cx="8572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34621451">
            <a:extLst>
              <a:ext uri="{FF2B5EF4-FFF2-40B4-BE49-F238E27FC236}">
                <a16:creationId xmlns:a16="http://schemas.microsoft.com/office/drawing/2014/main" xmlns="" id="{7F22530A-A732-42A7-9D5C-C26108ED9C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860800"/>
            <a:ext cx="7286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36171107">
            <a:extLst>
              <a:ext uri="{FF2B5EF4-FFF2-40B4-BE49-F238E27FC236}">
                <a16:creationId xmlns:a16="http://schemas.microsoft.com/office/drawing/2014/main" xmlns="" id="{E7B629A8-BA76-4D1A-AA5F-CBFBC7C129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213100"/>
            <a:ext cx="29146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10">
            <a:extLst>
              <a:ext uri="{FF2B5EF4-FFF2-40B4-BE49-F238E27FC236}">
                <a16:creationId xmlns:a16="http://schemas.microsoft.com/office/drawing/2014/main" xmlns="" id="{293BCAC9-0770-4F90-ACF4-32845EC3B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724400"/>
            <a:ext cx="370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t-LT" altLang="en-US" sz="2400"/>
              <a:t>Tu radai vieną margutį</a:t>
            </a:r>
            <a:r>
              <a:rPr lang="en-GB" altLang="en-US" sz="2400"/>
              <a:t>! </a:t>
            </a:r>
            <a:r>
              <a:rPr lang="lt-LT" altLang="en-US" sz="2400"/>
              <a:t>Bandyk dar kartą ir surask daugiau margučių</a:t>
            </a:r>
            <a:r>
              <a:rPr lang="en-GB" altLang="en-US" sz="2400"/>
              <a:t>!</a:t>
            </a:r>
          </a:p>
        </p:txBody>
      </p:sp>
      <p:sp>
        <p:nvSpPr>
          <p:cNvPr id="6155" name="AutoShape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FFEB2A5E-FF84-4D85-A7C3-720ED20F0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6021388"/>
            <a:ext cx="971550" cy="836612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lt-LT" alt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91381E-6 C 0.00052 -0.00441 -0.00017 -0.00928 0.00139 -0.01321 C 0.0033 -0.01785 0.00695 -0.02063 0.00972 -0.02434 C 0.01216 -0.02758 0.01268 -0.03314 0.01545 -0.03569 C 0.01927 -0.03916 0.02813 -0.0431 0.02813 -0.0431 C 0.03195 -0.04241 0.03577 -0.04287 0.03941 -0.04125 C 0.04167 -0.04032 0.04288 -0.03708 0.04497 -0.03569 C 0.0467 -0.03453 0.04879 -0.03453 0.0507 -0.03384 C 0.0566 -0.02804 0.06094 -0.02202 0.06615 -0.01507 C 0.07032 -0.00951 0.07153 -0.00209 0.07604 0.0037 C 0.08907 -0.00928 0.09341 -0.01901 0.10972 -0.02619 C 0.11684 -0.02549 0.12413 -0.02712 0.13091 -0.02434 C 0.13403 -0.02318 0.13525 -0.01762 0.13802 -0.01507 C 0.14375 -0.00997 0.14913 -0.0051 0.15486 -6.91381E-6 C 0.15747 0.01019 0.15521 0.00463 0.15764 -0.00186 C 0.1592 -0.00603 0.16146 -0.00951 0.16337 -0.01321 C 0.16858 -0.02318 0.16823 -0.02156 0.17604 -0.03198 C 0.17847 -0.03523 0.18264 -0.0343 0.18577 -0.03569 C 0.18959 -0.03499 0.19341 -0.03499 0.19705 -0.03384 C 0.204 -0.03152 0.21129 -0.0197 0.21823 -0.01507 C 0.22327 -0.00835 0.22726 -0.00117 0.23229 0.00555 C 0.23959 -0.00858 0.24566 -0.02573 0.25903 -0.03013 C 0.26181 -0.02966 0.27292 -0.0299 0.27743 -0.02619 C 0.28091 -0.02341 0.28403 -0.01993 0.28733 -0.01692 C 0.28872 -0.01576 0.2915 -0.01321 0.2915 -0.01321 C 0.29775 -0.00024 0.29462 -0.00487 0.3 0.00185 C 0.30243 0.01204 0.30052 0.00718 0.30278 -6.91381E-6 C 0.30347 -0.00209 0.30469 -0.00371 0.30556 -0.00557 C 0.31025 -0.02549 0.32587 -0.03986 0.3408 -0.0431 C 0.34792 -0.04241 0.35504 -0.04287 0.36198 -0.04125 C 0.36354 -0.04079 0.36528 -0.0394 0.36615 -0.03754 C 0.36858 -0.03291 0.36858 -0.02642 0.3717 -0.02248 C 0.37657 -0.01646 0.38073 -0.00928 0.38438 -0.00186 C 0.3849 0.00069 0.38403 0.00439 0.38577 0.00555 C 0.38716 0.00648 0.38698 0.00185 0.38733 -6.91381E-6 C 0.38872 -0.0058 0.38854 -0.00997 0.3915 -0.01507 C 0.39705 -0.02457 0.39948 -0.02457 0.40695 -0.02826 C 0.40972 -0.02758 0.41285 -0.02804 0.41545 -0.02619 C 0.41823 -0.02434 0.42066 -0.01275 0.4224 -0.00928 C 0.42292 -0.00557 0.42327 -0.00186 0.42396 0.00185 C 0.42431 0.00393 0.42396 0.00694 0.42535 0.00764 C 0.42657 0.0081 0.42743 0.00532 0.42813 0.0037 C 0.43472 -0.00997 0.42639 0.00231 0.43507 -0.01136 C 0.44323 -0.02434 0.45278 -0.03244 0.46476 -0.03569 C 0.48472 -0.0336 0.49132 -0.03384 0.50278 -0.01321 C 0.50608 0.00022 0.50313 0.00046 0.50972 -0.00557 C 0.51424 -0.01715 0.51025 -0.01067 0.51823 -0.01692 C 0.52118 -0.01924 0.52674 -0.02434 0.52674 -0.02434 C 0.54358 -0.02156 0.54757 -0.02202 0.56042 -0.01507 C 0.56615 -0.00789 0.57153 0.00069 0.57604 0.00949 C 0.5783 0.00022 0.58091 -0.00325 0.58733 -0.00742 C 0.59306 -0.01576 0.58889 -0.01043 0.60139 -0.02063 C 0.60469 -0.02341 0.60886 -0.02318 0.61268 -0.02434 C 0.61459 -0.02503 0.61823 -0.02619 0.61823 -0.02619 C 0.62761 -0.02549 0.63698 -0.02573 0.64636 -0.02434 C 0.65625 -0.02271 0.66389 -0.00812 0.66893 0.00185 C 0.67587 -0.01043 0.68316 -0.01947 0.69427 -0.02434 C 0.70417 -0.03337 0.70625 -0.0299 0.72101 -0.02826 C 0.72518 -0.02271 0.72674 -0.0153 0.73091 -0.00928 C 0.73247 -0.00302 0.73438 0.00092 0.73802 0.00555 C 0.74028 -0.00348 0.75608 -0.01762 0.76337 -0.02248 C 0.76702 -0.0248 0.77466 -0.02826 0.77466 -0.02826 C 0.77882 -0.02758 0.78334 -0.02804 0.78733 -0.02619 C 0.7974 -0.02156 0.80035 -0.00858 0.80556 0.00185 C 0.80608 0.0037 0.80625 0.00579 0.80695 0.00764 C 0.81233 0.02247 0.81163 -0.00325 0.81684 -0.00928 C 0.82188 -0.01507 0.83125 -0.02063 0.83663 -0.02434 C 0.83854 -0.02549 0.84219 -0.02826 0.84219 -0.02826 C 0.86615 -0.02573 0.85608 -0.03013 0.87309 -0.01877 C 0.8757 -0.01692 0.8816 -0.01507 0.8816 -0.01507 C 0.88698 -0.00371 0.88577 -0.00047 0.88577 0.01505 " pathEditMode="relative" ptsTypes="ffffffffffffffffffffffffffffffffffffffffffffffffffffffffffffffffffffffA">
                                      <p:cBhvr>
                                        <p:cTn id="25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34621451">
            <a:extLst>
              <a:ext uri="{FF2B5EF4-FFF2-40B4-BE49-F238E27FC236}">
                <a16:creationId xmlns:a16="http://schemas.microsoft.com/office/drawing/2014/main" xmlns="" id="{9C460E27-1148-4CBD-A80D-4FBBF44E02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805488"/>
            <a:ext cx="6572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34621451">
            <a:extLst>
              <a:ext uri="{FF2B5EF4-FFF2-40B4-BE49-F238E27FC236}">
                <a16:creationId xmlns:a16="http://schemas.microsoft.com/office/drawing/2014/main" xmlns="" id="{5CF5E7FA-4CF9-4F5A-A840-C727F0C1DC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276475"/>
            <a:ext cx="6572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34621451">
            <a:extLst>
              <a:ext uri="{FF2B5EF4-FFF2-40B4-BE49-F238E27FC236}">
                <a16:creationId xmlns:a16="http://schemas.microsoft.com/office/drawing/2014/main" xmlns="" id="{E852796E-0D27-4BFB-95BF-2A997DB764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3375"/>
            <a:ext cx="6572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34621451">
            <a:extLst>
              <a:ext uri="{FF2B5EF4-FFF2-40B4-BE49-F238E27FC236}">
                <a16:creationId xmlns:a16="http://schemas.microsoft.com/office/drawing/2014/main" xmlns="" id="{0CF10B1C-16D2-47F3-95F0-B5D5C95E64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949950"/>
            <a:ext cx="6572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34621451">
            <a:extLst>
              <a:ext uri="{FF2B5EF4-FFF2-40B4-BE49-F238E27FC236}">
                <a16:creationId xmlns:a16="http://schemas.microsoft.com/office/drawing/2014/main" xmlns="" id="{EEE335EA-8D8F-49C2-89CF-EC30644B3B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941888"/>
            <a:ext cx="6572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34621451">
            <a:extLst>
              <a:ext uri="{FF2B5EF4-FFF2-40B4-BE49-F238E27FC236}">
                <a16:creationId xmlns:a16="http://schemas.microsoft.com/office/drawing/2014/main" xmlns="" id="{C2B9CAFC-14DF-4D92-8CF9-130BDE894F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052513"/>
            <a:ext cx="6572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34621451">
            <a:extLst>
              <a:ext uri="{FF2B5EF4-FFF2-40B4-BE49-F238E27FC236}">
                <a16:creationId xmlns:a16="http://schemas.microsoft.com/office/drawing/2014/main" xmlns="" id="{B7C583C3-AEB6-47B6-8466-961DE450C8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6572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34621451">
            <a:extLst>
              <a:ext uri="{FF2B5EF4-FFF2-40B4-BE49-F238E27FC236}">
                <a16:creationId xmlns:a16="http://schemas.microsoft.com/office/drawing/2014/main" xmlns="" id="{A5893AA2-CE7E-48F5-8799-8605A1A68C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149725"/>
            <a:ext cx="6572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34621451">
            <a:extLst>
              <a:ext uri="{FF2B5EF4-FFF2-40B4-BE49-F238E27FC236}">
                <a16:creationId xmlns:a16="http://schemas.microsoft.com/office/drawing/2014/main" xmlns="" id="{507122F1-6026-4D41-847A-9F24EED033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068638"/>
            <a:ext cx="6572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36171107">
            <a:extLst>
              <a:ext uri="{FF2B5EF4-FFF2-40B4-BE49-F238E27FC236}">
                <a16:creationId xmlns:a16="http://schemas.microsoft.com/office/drawing/2014/main" xmlns="" id="{FD6D9C9A-B76E-498C-B63D-51FA21277E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628775"/>
            <a:ext cx="29146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 descr="34621451">
            <a:extLst>
              <a:ext uri="{FF2B5EF4-FFF2-40B4-BE49-F238E27FC236}">
                <a16:creationId xmlns:a16="http://schemas.microsoft.com/office/drawing/2014/main" xmlns="" id="{C1E96322-3B52-444F-A9F7-3C3D741D24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437063"/>
            <a:ext cx="6572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 descr="32622353">
            <a:extLst>
              <a:ext uri="{FF2B5EF4-FFF2-40B4-BE49-F238E27FC236}">
                <a16:creationId xmlns:a16="http://schemas.microsoft.com/office/drawing/2014/main" xmlns="" id="{A197B056-57D3-4C81-BD63-0E8BE10B04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508500"/>
            <a:ext cx="26273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 descr="32640399">
            <a:extLst>
              <a:ext uri="{FF2B5EF4-FFF2-40B4-BE49-F238E27FC236}">
                <a16:creationId xmlns:a16="http://schemas.microsoft.com/office/drawing/2014/main" xmlns="" id="{22303D2D-BCD7-4A30-9D8D-24A9B924C2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670550"/>
            <a:ext cx="118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8" descr="32622353">
            <a:extLst>
              <a:ext uri="{FF2B5EF4-FFF2-40B4-BE49-F238E27FC236}">
                <a16:creationId xmlns:a16="http://schemas.microsoft.com/office/drawing/2014/main" xmlns="" id="{C9045502-BC1A-45D1-B0E5-1ACBC0FA29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08500"/>
            <a:ext cx="262731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 descr="36272534">
            <a:extLst>
              <a:ext uri="{FF2B5EF4-FFF2-40B4-BE49-F238E27FC236}">
                <a16:creationId xmlns:a16="http://schemas.microsoft.com/office/drawing/2014/main" xmlns="" id="{CC1B8A14-5B77-468A-8A38-C9FB5C074C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284538"/>
            <a:ext cx="16097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0" descr="34716156">
            <a:extLst>
              <a:ext uri="{FF2B5EF4-FFF2-40B4-BE49-F238E27FC236}">
                <a16:creationId xmlns:a16="http://schemas.microsoft.com/office/drawing/2014/main" xmlns="" id="{65324025-4360-4F6C-AEBA-C0E0991D88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1" descr="cloud_big_blow_lg_clr">
            <a:extLst>
              <a:ext uri="{FF2B5EF4-FFF2-40B4-BE49-F238E27FC236}">
                <a16:creationId xmlns:a16="http://schemas.microsoft.com/office/drawing/2014/main" xmlns="" id="{7DF08A66-054C-4B0B-88AD-1D1320F890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692150"/>
            <a:ext cx="17272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22" descr="cloud_big_blow_lg_clr">
            <a:extLst>
              <a:ext uri="{FF2B5EF4-FFF2-40B4-BE49-F238E27FC236}">
                <a16:creationId xmlns:a16="http://schemas.microsoft.com/office/drawing/2014/main" xmlns="" id="{AA20336F-7DF4-4C0F-AFE2-CC4BB6A00A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96975"/>
            <a:ext cx="17272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23" descr="cloud_big_blow_lg_clr">
            <a:extLst>
              <a:ext uri="{FF2B5EF4-FFF2-40B4-BE49-F238E27FC236}">
                <a16:creationId xmlns:a16="http://schemas.microsoft.com/office/drawing/2014/main" xmlns="" id="{9129A888-FDEB-4868-81A5-B2F38BA0E4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0350"/>
            <a:ext cx="17272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24" descr="32605960">
            <a:extLst>
              <a:ext uri="{FF2B5EF4-FFF2-40B4-BE49-F238E27FC236}">
                <a16:creationId xmlns:a16="http://schemas.microsoft.com/office/drawing/2014/main" xmlns="" id="{9F45E0CC-6DC7-4584-BDBB-ADD2705B74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952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5" descr="32605960">
            <a:extLst>
              <a:ext uri="{FF2B5EF4-FFF2-40B4-BE49-F238E27FC236}">
                <a16:creationId xmlns:a16="http://schemas.microsoft.com/office/drawing/2014/main" xmlns="" id="{9274EFF1-8F31-43BD-9D65-B9F7067216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26" descr="32605960">
            <a:extLst>
              <a:ext uri="{FF2B5EF4-FFF2-40B4-BE49-F238E27FC236}">
                <a16:creationId xmlns:a16="http://schemas.microsoft.com/office/drawing/2014/main" xmlns="" id="{9845295A-1F61-463E-9ACE-B792594F6B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952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28" descr="32772518">
            <a:extLst>
              <a:ext uri="{FF2B5EF4-FFF2-40B4-BE49-F238E27FC236}">
                <a16:creationId xmlns:a16="http://schemas.microsoft.com/office/drawing/2014/main" xmlns="" id="{91436214-9078-462C-BC50-636F92E482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08275"/>
            <a:ext cx="129698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29" descr="32793283">
            <a:extLst>
              <a:ext uri="{FF2B5EF4-FFF2-40B4-BE49-F238E27FC236}">
                <a16:creationId xmlns:a16="http://schemas.microsoft.com/office/drawing/2014/main" xmlns="" id="{3B0F5C7D-5204-4F4A-A773-20140BB6D9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516563"/>
            <a:ext cx="151288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30" descr="32665763">
            <a:extLst>
              <a:ext uri="{FF2B5EF4-FFF2-40B4-BE49-F238E27FC236}">
                <a16:creationId xmlns:a16="http://schemas.microsoft.com/office/drawing/2014/main" xmlns="" id="{C96A7FC3-C665-42A3-9EAD-35941AC1BF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4221163"/>
            <a:ext cx="95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Picture 34" descr="36585929">
            <a:extLst>
              <a:ext uri="{FF2B5EF4-FFF2-40B4-BE49-F238E27FC236}">
                <a16:creationId xmlns:a16="http://schemas.microsoft.com/office/drawing/2014/main" xmlns="" id="{44070116-6744-4DBC-B90D-13D678CA69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508500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35" descr="32675185">
            <a:extLst>
              <a:ext uri="{FF2B5EF4-FFF2-40B4-BE49-F238E27FC236}">
                <a16:creationId xmlns:a16="http://schemas.microsoft.com/office/drawing/2014/main" xmlns="" id="{E30CA65A-3014-40AD-841C-50815B5810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76700"/>
            <a:ext cx="5905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Picture 36" descr="34642604">
            <a:extLst>
              <a:ext uri="{FF2B5EF4-FFF2-40B4-BE49-F238E27FC236}">
                <a16:creationId xmlns:a16="http://schemas.microsoft.com/office/drawing/2014/main" xmlns="" id="{67C8A6F2-F6A7-4635-BE94-FB2393EE09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715000"/>
            <a:ext cx="190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6" name="Picture 38" descr="32633359">
            <a:extLst>
              <a:ext uri="{FF2B5EF4-FFF2-40B4-BE49-F238E27FC236}">
                <a16:creationId xmlns:a16="http://schemas.microsoft.com/office/drawing/2014/main" xmlns="" id="{BDD7F6DA-FA50-4AC4-818D-5BBB30F4F1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762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40" descr="32891473">
            <a:extLst>
              <a:ext uri="{FF2B5EF4-FFF2-40B4-BE49-F238E27FC236}">
                <a16:creationId xmlns:a16="http://schemas.microsoft.com/office/drawing/2014/main" xmlns="" id="{492A88E7-C816-4D3B-B712-573F4BE6FB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667375"/>
            <a:ext cx="1485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9" name="Picture 41" descr="34642604">
            <a:extLst>
              <a:ext uri="{FF2B5EF4-FFF2-40B4-BE49-F238E27FC236}">
                <a16:creationId xmlns:a16="http://schemas.microsoft.com/office/drawing/2014/main" xmlns="" id="{EC2A0AA6-6B6C-42D0-9E25-A1AEFFCCAC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45125"/>
            <a:ext cx="190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0" name="Picture 42" descr="32675185">
            <a:extLst>
              <a:ext uri="{FF2B5EF4-FFF2-40B4-BE49-F238E27FC236}">
                <a16:creationId xmlns:a16="http://schemas.microsoft.com/office/drawing/2014/main" xmlns="" id="{50C4CDD7-FD48-4850-871F-F9845563B3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57875"/>
            <a:ext cx="952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1" name="Picture 43" descr="36999983">
            <a:extLst>
              <a:ext uri="{FF2B5EF4-FFF2-40B4-BE49-F238E27FC236}">
                <a16:creationId xmlns:a16="http://schemas.microsoft.com/office/drawing/2014/main" xmlns="" id="{AE84BD1F-A730-4B80-829B-A05198EE7C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89138"/>
            <a:ext cx="1158875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2" name="Picture 44" descr="32421999">
            <a:extLst>
              <a:ext uri="{FF2B5EF4-FFF2-40B4-BE49-F238E27FC236}">
                <a16:creationId xmlns:a16="http://schemas.microsoft.com/office/drawing/2014/main" xmlns="" id="{A7D5B852-B4DF-4996-AA4A-FA42C5A1C4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468688"/>
            <a:ext cx="1079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3" name="Picture 45" descr="32771046">
            <a:extLst>
              <a:ext uri="{FF2B5EF4-FFF2-40B4-BE49-F238E27FC236}">
                <a16:creationId xmlns:a16="http://schemas.microsoft.com/office/drawing/2014/main" xmlns="" id="{622B873D-5914-4B16-AC9B-856480DEE5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76475"/>
            <a:ext cx="87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7" name="Text Box 46">
            <a:extLst>
              <a:ext uri="{FF2B5EF4-FFF2-40B4-BE49-F238E27FC236}">
                <a16:creationId xmlns:a16="http://schemas.microsoft.com/office/drawing/2014/main" xmlns="" id="{C6157BE1-E9D0-43F2-A536-3F294FFA1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7053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8" name="AutoShape 4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94D8314F-59AB-4EB9-A0EE-725B6C9F9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5949950"/>
            <a:ext cx="936625" cy="908050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lt-LT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D7BD26-4C6D-4F3B-B0BD-876FE4EDB2C6}"/>
              </a:ext>
            </a:extLst>
          </p:cNvPr>
          <p:cNvSpPr txBox="1"/>
          <p:nvPr/>
        </p:nvSpPr>
        <p:spPr>
          <a:xfrm rot="249371">
            <a:off x="3386138" y="5776913"/>
            <a:ext cx="865187" cy="396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lt-LT" sz="1000" dirty="0"/>
              <a:t>Nešiukšlinti</a:t>
            </a:r>
          </a:p>
        </p:txBody>
      </p:sp>
    </p:spTree>
  </p:cSld>
  <p:clrMapOvr>
    <a:masterClrMapping/>
  </p:clrMapOvr>
  <p:transition spd="med" advClick="0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95181E-6 L 0.33871 0.56742 " pathEditMode="relative" ptsTypes="AA">
                                      <p:cBhvr>
                                        <p:cTn id="10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11399E-6 L -0.05174 0.6797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" y="33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2354E-6 L 0.44097 0.1052 " pathEditMode="relative" ptsTypes="AA">
                                      <p:cBhvr>
                                        <p:cTn id="46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2.04819E-6 L -0.00782 0.28359 " pathEditMode="relative" ptsTypes="AA">
                                      <p:cBhvr>
                                        <p:cTn id="55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72753E-6 L -0.53542 0.38879 " pathEditMode="relative" ptsTypes="AA">
                                      <p:cBhvr>
                                        <p:cTn id="64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5.72753E-6 L -0.09445 0.58851 " pathEditMode="relative" ptsTypes="AA">
                                      <p:cBhvr>
                                        <p:cTn id="79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25579E-6 L -2.22222E-6 -0.14713 " pathEditMode="relative" ptsTypes="AA">
                                      <p:cBhvr>
                                        <p:cTn id="94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3.74421E-6 L -0.2835 3.74421E-6 " pathEditMode="relative" ptsTypes="AA">
                                      <p:cBhvr>
                                        <p:cTn id="103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08434E-6 L -0.74479 0.07044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40" y="35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7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72753E-6 L -0.32291 -0.13669 " pathEditMode="relative" ptsTypes="AA">
                                      <p:cBhvr>
                                        <p:cTn id="13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3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ECB6CA2E-E4F1-4172-8BE0-7AE6E567E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786687" cy="1628775"/>
          </a:xfrm>
        </p:spPr>
        <p:txBody>
          <a:bodyPr/>
          <a:lstStyle/>
          <a:p>
            <a:pPr eaLnBrk="1" hangingPunct="1"/>
            <a:r>
              <a:rPr lang="lt-LT" altLang="en-US" sz="2800">
                <a:solidFill>
                  <a:schemeClr val="tx1"/>
                </a:solidFill>
              </a:rPr>
              <a:t>Kiek margučių radai</a:t>
            </a:r>
            <a:r>
              <a:rPr lang="en-GB" altLang="en-US" sz="2800">
                <a:solidFill>
                  <a:schemeClr val="tx1"/>
                </a:solidFill>
              </a:rPr>
              <a:t>? </a:t>
            </a:r>
            <a:r>
              <a:rPr lang="lt-LT" altLang="en-US" sz="2800">
                <a:solidFill>
                  <a:schemeClr val="tx1"/>
                </a:solidFill>
              </a:rPr>
              <a:t>Ar pavyko rasti visus dešimt</a:t>
            </a:r>
            <a:r>
              <a:rPr lang="en-GB" altLang="en-US" sz="2800">
                <a:solidFill>
                  <a:schemeClr val="tx1"/>
                </a:solidFill>
              </a:rPr>
              <a:t>? </a:t>
            </a:r>
            <a:r>
              <a:rPr lang="lt-LT" altLang="en-US" sz="2800">
                <a:solidFill>
                  <a:schemeClr val="tx1"/>
                </a:solidFill>
              </a:rPr>
              <a:t>O dabar spausk ant kiaušinukų ir suskaičiuok juos visus.</a:t>
            </a:r>
            <a:endParaRPr lang="en-GB" altLang="en-US" sz="2800">
              <a:solidFill>
                <a:schemeClr val="tx1"/>
              </a:solidFill>
            </a:endParaRPr>
          </a:p>
        </p:txBody>
      </p:sp>
      <p:pic>
        <p:nvPicPr>
          <p:cNvPr id="8196" name="Picture 4" descr="34621451">
            <a:extLst>
              <a:ext uri="{FF2B5EF4-FFF2-40B4-BE49-F238E27FC236}">
                <a16:creationId xmlns:a16="http://schemas.microsoft.com/office/drawing/2014/main" xmlns="" id="{3BDC67ED-C0FE-429E-8BF8-EBABCD2A3D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133600"/>
            <a:ext cx="13144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34621451">
            <a:extLst>
              <a:ext uri="{FF2B5EF4-FFF2-40B4-BE49-F238E27FC236}">
                <a16:creationId xmlns:a16="http://schemas.microsoft.com/office/drawing/2014/main" xmlns="" id="{440A787C-EEB7-459B-8529-1636857340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133600"/>
            <a:ext cx="13144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34621451">
            <a:extLst>
              <a:ext uri="{FF2B5EF4-FFF2-40B4-BE49-F238E27FC236}">
                <a16:creationId xmlns:a16="http://schemas.microsoft.com/office/drawing/2014/main" xmlns="" id="{D318DEF6-9CBE-490F-AAC5-3AF7F78DF9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133600"/>
            <a:ext cx="13144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34621451">
            <a:extLst>
              <a:ext uri="{FF2B5EF4-FFF2-40B4-BE49-F238E27FC236}">
                <a16:creationId xmlns:a16="http://schemas.microsoft.com/office/drawing/2014/main" xmlns="" id="{50F3FC70-C1E7-43AE-8B64-2CBA378C47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133600"/>
            <a:ext cx="13144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34621451">
            <a:extLst>
              <a:ext uri="{FF2B5EF4-FFF2-40B4-BE49-F238E27FC236}">
                <a16:creationId xmlns:a16="http://schemas.microsoft.com/office/drawing/2014/main" xmlns="" id="{2FDF3077-34CB-4006-AB55-6AA14AAC92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133600"/>
            <a:ext cx="13144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34621451">
            <a:extLst>
              <a:ext uri="{FF2B5EF4-FFF2-40B4-BE49-F238E27FC236}">
                <a16:creationId xmlns:a16="http://schemas.microsoft.com/office/drawing/2014/main" xmlns="" id="{6BEFED82-E8FB-47ED-A057-7DDD783032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724400"/>
            <a:ext cx="13144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34621451">
            <a:extLst>
              <a:ext uri="{FF2B5EF4-FFF2-40B4-BE49-F238E27FC236}">
                <a16:creationId xmlns:a16="http://schemas.microsoft.com/office/drawing/2014/main" xmlns="" id="{59105BE8-37ED-4844-8090-A2A6D87379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724400"/>
            <a:ext cx="13144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34621451">
            <a:extLst>
              <a:ext uri="{FF2B5EF4-FFF2-40B4-BE49-F238E27FC236}">
                <a16:creationId xmlns:a16="http://schemas.microsoft.com/office/drawing/2014/main" xmlns="" id="{E4352E0D-18E0-4FFE-ADCE-A10F02FD7F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724400"/>
            <a:ext cx="13144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34621451">
            <a:extLst>
              <a:ext uri="{FF2B5EF4-FFF2-40B4-BE49-F238E27FC236}">
                <a16:creationId xmlns:a16="http://schemas.microsoft.com/office/drawing/2014/main" xmlns="" id="{FA8FF68D-4F3A-4494-BB25-FC90B0305A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724400"/>
            <a:ext cx="13144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34621451">
            <a:extLst>
              <a:ext uri="{FF2B5EF4-FFF2-40B4-BE49-F238E27FC236}">
                <a16:creationId xmlns:a16="http://schemas.microsoft.com/office/drawing/2014/main" xmlns="" id="{6AC41327-1873-4999-8A1A-B6B6F5DA8A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24400"/>
            <a:ext cx="13144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 descr="Image20">
            <a:extLst>
              <a:ext uri="{FF2B5EF4-FFF2-40B4-BE49-F238E27FC236}">
                <a16:creationId xmlns:a16="http://schemas.microsoft.com/office/drawing/2014/main" xmlns="" id="{C050FD18-ED92-4833-BA58-3593207B8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349500"/>
            <a:ext cx="5429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 descr="Image11">
            <a:extLst>
              <a:ext uri="{FF2B5EF4-FFF2-40B4-BE49-F238E27FC236}">
                <a16:creationId xmlns:a16="http://schemas.microsoft.com/office/drawing/2014/main" xmlns="" id="{1A3ED251-2CD0-466E-BC77-0DBCFE07E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420938"/>
            <a:ext cx="5524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 descr="Image13">
            <a:extLst>
              <a:ext uri="{FF2B5EF4-FFF2-40B4-BE49-F238E27FC236}">
                <a16:creationId xmlns:a16="http://schemas.microsoft.com/office/drawing/2014/main" xmlns="" id="{0676D8F1-518A-46A7-8A67-1132A973D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49500"/>
            <a:ext cx="552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0" descr="Image19">
            <a:extLst>
              <a:ext uri="{FF2B5EF4-FFF2-40B4-BE49-F238E27FC236}">
                <a16:creationId xmlns:a16="http://schemas.microsoft.com/office/drawing/2014/main" xmlns="" id="{E6816768-EEC8-4C93-80B7-7A3DE3B9E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349500"/>
            <a:ext cx="5810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 descr="Image14">
            <a:extLst>
              <a:ext uri="{FF2B5EF4-FFF2-40B4-BE49-F238E27FC236}">
                <a16:creationId xmlns:a16="http://schemas.microsoft.com/office/drawing/2014/main" xmlns="" id="{E2E6C92E-0095-40DF-806A-3CF60982B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420938"/>
            <a:ext cx="5524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 descr="Image15">
            <a:extLst>
              <a:ext uri="{FF2B5EF4-FFF2-40B4-BE49-F238E27FC236}">
                <a16:creationId xmlns:a16="http://schemas.microsoft.com/office/drawing/2014/main" xmlns="" id="{951C3DE3-6481-47E2-8FD7-5F81DED25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013325"/>
            <a:ext cx="5524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23" descr="Image16">
            <a:extLst>
              <a:ext uri="{FF2B5EF4-FFF2-40B4-BE49-F238E27FC236}">
                <a16:creationId xmlns:a16="http://schemas.microsoft.com/office/drawing/2014/main" xmlns="" id="{94BCAD7D-7A68-45FF-B5B0-30F7C891D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013325"/>
            <a:ext cx="5429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 descr="Image17">
            <a:extLst>
              <a:ext uri="{FF2B5EF4-FFF2-40B4-BE49-F238E27FC236}">
                <a16:creationId xmlns:a16="http://schemas.microsoft.com/office/drawing/2014/main" xmlns="" id="{0D335EAA-0FD5-4548-8B86-24B074A02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941888"/>
            <a:ext cx="6096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5" descr="Image18">
            <a:extLst>
              <a:ext uri="{FF2B5EF4-FFF2-40B4-BE49-F238E27FC236}">
                <a16:creationId xmlns:a16="http://schemas.microsoft.com/office/drawing/2014/main" xmlns="" id="{54AB618D-F7B0-43B4-9256-9D2B62B3C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41888"/>
            <a:ext cx="5715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26" descr="Image6">
            <a:extLst>
              <a:ext uri="{FF2B5EF4-FFF2-40B4-BE49-F238E27FC236}">
                <a16:creationId xmlns:a16="http://schemas.microsoft.com/office/drawing/2014/main" xmlns="" id="{E3ECDD14-4DD5-4322-A39F-4A27EB0CA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013325"/>
            <a:ext cx="6667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9" name="Text Box 27">
            <a:extLst>
              <a:ext uri="{FF2B5EF4-FFF2-40B4-BE49-F238E27FC236}">
                <a16:creationId xmlns:a16="http://schemas.microsoft.com/office/drawing/2014/main" xmlns="" id="{BE202403-D237-444A-A4E2-97D89CC05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938" y="3573463"/>
            <a:ext cx="5327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/>
              <a:t>T</a:t>
            </a:r>
            <a:r>
              <a:rPr lang="lt-LT" altLang="en-US" sz="2400"/>
              <a:t>u </a:t>
            </a:r>
            <a:r>
              <a:rPr lang="en-GB" altLang="en-US" sz="2400"/>
              <a:t>s</a:t>
            </a:r>
            <a:r>
              <a:rPr lang="lt-LT" altLang="en-US" sz="2400"/>
              <a:t>uskaičiavai </a:t>
            </a:r>
            <a:r>
              <a:rPr lang="en-GB" altLang="en-US" sz="2400"/>
              <a:t>5</a:t>
            </a:r>
            <a:r>
              <a:rPr lang="lt-LT" altLang="en-US" sz="2400"/>
              <a:t> margučius</a:t>
            </a:r>
            <a:r>
              <a:rPr lang="en-GB" altLang="en-US" sz="2400"/>
              <a:t>! </a:t>
            </a:r>
            <a:r>
              <a:rPr lang="lt-LT" altLang="en-US" sz="2400"/>
              <a:t>Skaičiuok toliau</a:t>
            </a:r>
            <a:r>
              <a:rPr lang="en-GB" altLang="en-US" sz="2400"/>
              <a:t>!</a:t>
            </a:r>
          </a:p>
        </p:txBody>
      </p:sp>
      <p:sp>
        <p:nvSpPr>
          <p:cNvPr id="8220" name="Text Box 28">
            <a:extLst>
              <a:ext uri="{FF2B5EF4-FFF2-40B4-BE49-F238E27FC236}">
                <a16:creationId xmlns:a16="http://schemas.microsoft.com/office/drawing/2014/main" xmlns="" id="{DDC32970-0C14-4FDD-B820-8AFF120F6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6165850"/>
            <a:ext cx="532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lt-LT" altLang="en-US" sz="2400"/>
              <a:t>Puiku</a:t>
            </a:r>
            <a:r>
              <a:rPr lang="en-GB" altLang="en-US" sz="2400"/>
              <a:t>! </a:t>
            </a:r>
            <a:r>
              <a:rPr lang="lt-LT" altLang="en-US" sz="2400"/>
              <a:t>Tu suskaičiavai </a:t>
            </a:r>
            <a:r>
              <a:rPr lang="en-GB" altLang="en-US" sz="2400"/>
              <a:t>10 </a:t>
            </a:r>
            <a:r>
              <a:rPr lang="lt-LT" altLang="en-US" sz="2400"/>
              <a:t>margučių</a:t>
            </a:r>
            <a:r>
              <a:rPr lang="en-GB" altLang="en-US" sz="2400"/>
              <a:t>!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5"/>
                  </p:tgtEl>
                </p:cond>
              </p:nextCondLst>
            </p:seq>
          </p:childTnLst>
        </p:cTn>
      </p:par>
    </p:tnLst>
    <p:bldLst>
      <p:bldP spid="8219" grpId="0"/>
      <p:bldP spid="82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7" descr="32409119">
            <a:extLst>
              <a:ext uri="{FF2B5EF4-FFF2-40B4-BE49-F238E27FC236}">
                <a16:creationId xmlns:a16="http://schemas.microsoft.com/office/drawing/2014/main" xmlns="" id="{04904326-56F3-408F-B6C0-5CBE5A6D3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83013"/>
            <a:ext cx="25923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34622607">
            <a:extLst>
              <a:ext uri="{FF2B5EF4-FFF2-40B4-BE49-F238E27FC236}">
                <a16:creationId xmlns:a16="http://schemas.microsoft.com/office/drawing/2014/main" xmlns="" id="{DB631EF2-05D0-40FD-82D2-3E6BA2FE76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1412875"/>
            <a:ext cx="2236787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34620880">
            <a:extLst>
              <a:ext uri="{FF2B5EF4-FFF2-40B4-BE49-F238E27FC236}">
                <a16:creationId xmlns:a16="http://schemas.microsoft.com/office/drawing/2014/main" xmlns="" id="{5175FD72-9634-41F0-9192-B66B54530E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21304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2" descr="32598330">
            <a:extLst>
              <a:ext uri="{FF2B5EF4-FFF2-40B4-BE49-F238E27FC236}">
                <a16:creationId xmlns:a16="http://schemas.microsoft.com/office/drawing/2014/main" xmlns="" id="{A3ACF869-748B-40A0-8C5C-177AFBE531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16002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ny_bunny">
  <a:themeElements>
    <a:clrScheme name="funny_bun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unny_bunn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nny_bun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ny_bun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ny_bun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ny_bun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ny_bun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ny_bun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nny_bun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nny_bun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nny_bun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nny_bun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nny_bun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nny_bun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funny_bunny</Template>
  <TotalTime>130</TotalTime>
  <Words>92</Words>
  <Application>Microsoft Office PowerPoint</Application>
  <PresentationFormat>Demonstracija ekrane (4:3)</PresentationFormat>
  <Paragraphs>14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6" baseType="lpstr">
      <vt:lpstr>funny_bunny</vt:lpstr>
      <vt:lpstr>PowerPoint pristatymas</vt:lpstr>
      <vt:lpstr>Margučių paieška</vt:lpstr>
      <vt:lpstr>PowerPoint pristatymas</vt:lpstr>
      <vt:lpstr>Kiek margučių radai? Ar pavyko rasti visus dešimt? O dabar spausk ant kiaušinukų ir suskaičiuok juos visus.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Bev Evans</dc:creator>
  <cp:lastModifiedBy>Vartotojas</cp:lastModifiedBy>
  <cp:revision>8</cp:revision>
  <dcterms:created xsi:type="dcterms:W3CDTF">2007-03-25T11:12:18Z</dcterms:created>
  <dcterms:modified xsi:type="dcterms:W3CDTF">2020-04-09T10:46:05Z</dcterms:modified>
</cp:coreProperties>
</file>